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7" r:id="rId17"/>
    <p:sldId id="273" r:id="rId18"/>
    <p:sldId id="274" r:id="rId19"/>
    <p:sldId id="275" r:id="rId20"/>
    <p:sldId id="276" r:id="rId21"/>
    <p:sldId id="283" r:id="rId22"/>
    <p:sldId id="284" r:id="rId23"/>
    <p:sldId id="285" r:id="rId24"/>
    <p:sldId id="286" r:id="rId25"/>
    <p:sldId id="288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90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4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72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42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8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11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522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63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45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37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08EF-6AF8-4EC4-9736-DC9A919FCF83}" type="datetimeFigureOut">
              <a:rPr lang="es-MX" smtClean="0"/>
              <a:t>17/06/2013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67C7A-6428-4821-B381-F15DDECF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69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724542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41015" y="476672"/>
            <a:ext cx="766196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Taller Auxiliar de </a:t>
            </a:r>
          </a:p>
          <a:p>
            <a:pPr algn="ctr"/>
            <a:r>
              <a:rPr lang="es-MX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Laboratorio</a:t>
            </a:r>
            <a:endParaRPr lang="es-MX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83064" y="3284984"/>
            <a:ext cx="6977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Ana Lilia Mijangos Cruz</a:t>
            </a:r>
            <a:endParaRPr lang="es-MX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8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4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80020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rial Black" pitchFamily="34" charset="0"/>
              </a:rPr>
              <a:t>Prácticas de </a:t>
            </a:r>
            <a:br>
              <a:rPr lang="es-MX" dirty="0" smtClean="0">
                <a:latin typeface="Arial Black" pitchFamily="34" charset="0"/>
              </a:rPr>
            </a:br>
            <a:r>
              <a:rPr lang="es-MX" dirty="0" smtClean="0">
                <a:latin typeface="Arial Black" pitchFamily="34" charset="0"/>
              </a:rPr>
              <a:t>Laboratorio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 Black" pitchFamily="34" charset="0"/>
                <a:cs typeface="David" pitchFamily="34" charset="-79"/>
              </a:rPr>
              <a:t>Objetivo</a:t>
            </a:r>
            <a:r>
              <a:rPr lang="es-MX" dirty="0" smtClean="0">
                <a:latin typeface="Arial Black" pitchFamily="34" charset="0"/>
              </a:rPr>
              <a:t> </a:t>
            </a:r>
            <a:endParaRPr lang="es-MX" dirty="0"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 Black" pitchFamily="34" charset="0"/>
              </a:rPr>
              <a:t>El alumno conocerá y utilizará el equipo, material y cristalería del laboratorio, así como la realización de prácticas para la elección de una futura profesión. 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8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C:\Users\Mark\Desktop\419369_3160313305412_13610364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8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 descr="C:\Users\Mark\Desktop\320159_3160343506167_15121737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143000"/>
            <a:ext cx="6669360" cy="83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7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5" name="Picture 3" descr="C:\Users\Mark\Desktop\20289_3370034308306_79493960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106488"/>
            <a:ext cx="6597352" cy="82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3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 descr="C:\Users\Mark\Desktop\60153_3248931080801_19500540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3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s-MX" dirty="0" smtClean="0">
                <a:latin typeface="Arial Black" pitchFamily="34" charset="0"/>
              </a:rPr>
              <a:t>Carreras afines al taller</a:t>
            </a:r>
            <a:endParaRPr lang="es-MX" dirty="0"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628800"/>
            <a:ext cx="4968552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Ingeniería química.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Ingeniería petroquímica.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Ingeniería en alimentos.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Ingeniería agrónoma.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Ingeniería ambiental.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Químico clínico.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Químico Farmacéutico Biólogo.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>
                <a:latin typeface="Arial Black" pitchFamily="34" charset="0"/>
              </a:rPr>
              <a:t>Química nuclear.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>
                <a:latin typeface="Arial Black" pitchFamily="34" charset="0"/>
              </a:rPr>
              <a:t>Criminología.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>
                <a:latin typeface="Arial Black" pitchFamily="34" charset="0"/>
              </a:rPr>
              <a:t>Ingeniería bioquímica.</a:t>
            </a:r>
          </a:p>
        </p:txBody>
      </p:sp>
    </p:spTree>
    <p:extLst>
      <p:ext uri="{BB962C8B-B14F-4D97-AF65-F5344CB8AC3E}">
        <p14:creationId xmlns:p14="http://schemas.microsoft.com/office/powerpoint/2010/main" val="12531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 Black" pitchFamily="34" charset="0"/>
              </a:rPr>
              <a:t>Perfil del alumno</a:t>
            </a:r>
            <a:endParaRPr lang="es-MX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 Black" pitchFamily="34" charset="0"/>
              </a:rPr>
              <a:t>Analítico</a:t>
            </a:r>
          </a:p>
          <a:p>
            <a:r>
              <a:rPr lang="es-MX" dirty="0" smtClean="0">
                <a:latin typeface="Arial Black" pitchFamily="34" charset="0"/>
              </a:rPr>
              <a:t>Metódico</a:t>
            </a:r>
          </a:p>
          <a:p>
            <a:r>
              <a:rPr lang="es-MX" dirty="0" smtClean="0">
                <a:latin typeface="Arial Black" pitchFamily="34" charset="0"/>
              </a:rPr>
              <a:t>Paciente</a:t>
            </a:r>
          </a:p>
          <a:p>
            <a:r>
              <a:rPr lang="es-MX" dirty="0" smtClean="0">
                <a:latin typeface="Arial Black" pitchFamily="34" charset="0"/>
              </a:rPr>
              <a:t>Disciplinado</a:t>
            </a:r>
          </a:p>
          <a:p>
            <a:r>
              <a:rPr lang="es-MX" dirty="0" smtClean="0">
                <a:latin typeface="Arial Black" pitchFamily="34" charset="0"/>
              </a:rPr>
              <a:t>Responsable</a:t>
            </a:r>
          </a:p>
          <a:p>
            <a:r>
              <a:rPr lang="es-MX" dirty="0" smtClean="0">
                <a:latin typeface="Arial Black" pitchFamily="34" charset="0"/>
              </a:rPr>
              <a:t>Gusto por la química y biología</a:t>
            </a:r>
          </a:p>
          <a:p>
            <a:r>
              <a:rPr lang="es-MX" dirty="0" smtClean="0">
                <a:latin typeface="Arial Black" pitchFamily="34" charset="0"/>
              </a:rPr>
              <a:t>Facilidad para trabajar en equipo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295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rial Black" pitchFamily="34" charset="0"/>
              </a:rPr>
              <a:t>Conocimientos</a:t>
            </a:r>
            <a:br>
              <a:rPr lang="es-MX" dirty="0" smtClean="0">
                <a:latin typeface="Arial Black" pitchFamily="34" charset="0"/>
              </a:rPr>
            </a:br>
            <a:r>
              <a:rPr lang="es-MX" dirty="0" smtClean="0">
                <a:latin typeface="Arial Black" pitchFamily="34" charset="0"/>
              </a:rPr>
              <a:t>Básicos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9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746650"/>
          </a:xfrm>
        </p:spPr>
        <p:txBody>
          <a:bodyPr/>
          <a:lstStyle/>
          <a:p>
            <a:r>
              <a:rPr lang="es-MX" dirty="0" smtClean="0">
                <a:latin typeface="Arial Black" pitchFamily="34" charset="0"/>
              </a:rPr>
              <a:t>Material y cristalería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9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7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962674"/>
          </a:xfrm>
        </p:spPr>
        <p:txBody>
          <a:bodyPr/>
          <a:lstStyle/>
          <a:p>
            <a:r>
              <a:rPr lang="es-MX" dirty="0" smtClean="0">
                <a:latin typeface="Arial Black" pitchFamily="34" charset="0"/>
              </a:rPr>
              <a:t>Equipo de laboratorio</a:t>
            </a:r>
            <a:endParaRPr lang="es-MX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100</Words>
  <Application>Microsoft Office PowerPoint</Application>
  <PresentationFormat>Presentación en pantalla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Objetivo </vt:lpstr>
      <vt:lpstr>Perfil del alumno</vt:lpstr>
      <vt:lpstr>Conocimientos Básicos</vt:lpstr>
      <vt:lpstr>Material y cristalería</vt:lpstr>
      <vt:lpstr>Presentación de PowerPoint</vt:lpstr>
      <vt:lpstr>Presentación de PowerPoint</vt:lpstr>
      <vt:lpstr>Presentación de PowerPoint</vt:lpstr>
      <vt:lpstr>Equipo de laboratorio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Prácticas de  Laboratorio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Carreras afines al taller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</dc:creator>
  <cp:lastModifiedBy>Mark</cp:lastModifiedBy>
  <cp:revision>18</cp:revision>
  <dcterms:created xsi:type="dcterms:W3CDTF">2013-06-11T17:26:31Z</dcterms:created>
  <dcterms:modified xsi:type="dcterms:W3CDTF">2013-06-17T18:09:03Z</dcterms:modified>
</cp:coreProperties>
</file>